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66" r:id="rId3"/>
    <p:sldId id="258" r:id="rId4"/>
    <p:sldId id="259" r:id="rId5"/>
    <p:sldId id="260" r:id="rId6"/>
    <p:sldId id="265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AD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84" y="1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41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062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9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48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99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1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38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35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53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58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120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39D85-F018-E3C2-EF8B-526B291FB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Clifton Suspension Bridge Visitor Centre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F67C0A31-64E8-9BE4-C925-F4BF6ACA66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8" r="28776"/>
          <a:stretch/>
        </p:blipFill>
        <p:spPr>
          <a:xfrm>
            <a:off x="5279366" y="0"/>
            <a:ext cx="691263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3425BA-79C1-674C-61A5-868883B3DB19}"/>
              </a:ext>
            </a:extLst>
          </p:cNvPr>
          <p:cNvSpPr txBox="1"/>
          <p:nvPr/>
        </p:nvSpPr>
        <p:spPr>
          <a:xfrm>
            <a:off x="800099" y="5334166"/>
            <a:ext cx="2762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+mj-lt"/>
              </a:rPr>
              <a:t>Cerys, Laura &amp; Luke</a:t>
            </a:r>
          </a:p>
        </p:txBody>
      </p:sp>
    </p:spTree>
    <p:extLst>
      <p:ext uri="{BB962C8B-B14F-4D97-AF65-F5344CB8AC3E}">
        <p14:creationId xmlns:p14="http://schemas.microsoft.com/office/powerpoint/2010/main" val="2070877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31071-D766-0D39-72C2-AEB356A4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0017F-1012-2D02-DE89-CBB3C2E95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6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Clifton Bridge Visitor Centre is hidden away on the west wing of the bridge.</a:t>
            </a:r>
            <a:endParaRPr lang="en-GB" b="0" dirty="0">
              <a:effectLst/>
            </a:endParaRPr>
          </a:p>
          <a:p>
            <a:pPr rtl="0">
              <a:spcBef>
                <a:spcPts val="6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With its out of date interactions, it lacks entertainment and engagement for tourists. In turn, there is a deficiency in strong pull factors, leading to short term visits. </a:t>
            </a:r>
            <a:endParaRPr lang="en-GB" b="0" dirty="0">
              <a:effectLst/>
            </a:endParaRPr>
          </a:p>
          <a:p>
            <a:pPr rtl="0">
              <a:spcBef>
                <a:spcPts val="6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want to increase the overall outcome of visitors' experiences by creating a fun interactive artifact that mitigates the current issues.</a:t>
            </a:r>
            <a:endParaRPr lang="en-GB" b="0" dirty="0">
              <a:effectLst/>
            </a:endParaRPr>
          </a:p>
          <a:p>
            <a:pPr rtl="0">
              <a:spcBef>
                <a:spcPts val="6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can be accomplished with a variety of visual and/or audio methods.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281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BAF0B-771C-DE80-6D80-25C55B456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/>
              <a:t>Current Situation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61905-9C8D-81BF-3361-7D88D4E8E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>
              <a:spcBef>
                <a:spcPts val="600"/>
              </a:spcBef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Missing entertainment 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Out of date interactions at visitor centre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Insufficient engagement with the younger generation (Ages 8-16) 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Lack of directions and knowledge of Visitor Centre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000000"/>
              </a:solidFill>
              <a:latin typeface="+mj-lt"/>
            </a:endParaRP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1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895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8CE415-6B6C-F9AE-FDE5-023F023F5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897752"/>
            <a:ext cx="3601757" cy="1955927"/>
          </a:xfrm>
        </p:spPr>
        <p:txBody>
          <a:bodyPr>
            <a:normAutofit/>
          </a:bodyPr>
          <a:lstStyle/>
          <a:p>
            <a:r>
              <a:rPr lang="en-GB" dirty="0"/>
              <a:t>What are we trying to achieve?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F5810-D1E9-F7B6-383F-071F44684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373" y="2853679"/>
            <a:ext cx="3613708" cy="3391733"/>
          </a:xfrm>
        </p:spPr>
        <p:txBody>
          <a:bodyPr>
            <a:normAutofit/>
          </a:bodyPr>
          <a:lstStyle/>
          <a:p>
            <a:r>
              <a:rPr lang="en-GB">
                <a:latin typeface="+mj-lt"/>
              </a:rPr>
              <a:t>Increase tourism for the Visitor Centre</a:t>
            </a:r>
          </a:p>
          <a:p>
            <a:r>
              <a:rPr lang="en-GB">
                <a:latin typeface="+mj-lt"/>
              </a:rPr>
              <a:t>Educate the youth on the suspension bridge</a:t>
            </a:r>
          </a:p>
          <a:p>
            <a:r>
              <a:rPr lang="en-GB">
                <a:latin typeface="+mj-lt"/>
              </a:rPr>
              <a:t>Increase engagement with the younger generation in the form of entertainment </a:t>
            </a:r>
          </a:p>
        </p:txBody>
      </p:sp>
      <p:pic>
        <p:nvPicPr>
          <p:cNvPr id="5" name="Picture 4" descr="White puzzle with one red piece">
            <a:extLst>
              <a:ext uri="{FF2B5EF4-FFF2-40B4-BE49-F238E27FC236}">
                <a16:creationId xmlns:a16="http://schemas.microsoft.com/office/drawing/2014/main" id="{52D8B4F0-73B8-6B73-E459-42A0C49190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02" r="19198"/>
          <a:stretch/>
        </p:blipFill>
        <p:spPr>
          <a:xfrm>
            <a:off x="4876800" y="10"/>
            <a:ext cx="73152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41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6DB3-7F39-385E-E053-80628B9FE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027" y="1107950"/>
            <a:ext cx="4202293" cy="1371030"/>
          </a:xfrm>
        </p:spPr>
        <p:txBody>
          <a:bodyPr anchor="ctr"/>
          <a:lstStyle/>
          <a:p>
            <a:r>
              <a:rPr lang="en-GB" dirty="0"/>
              <a:t>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0520C-B53D-ACAC-4341-D43C46BB0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454" y="2627885"/>
            <a:ext cx="3226291" cy="3636088"/>
          </a:xfrm>
        </p:spPr>
        <p:txBody>
          <a:bodyPr/>
          <a:lstStyle/>
          <a:p>
            <a:pPr marL="0" indent="0" rtl="0" fontAlgn="base">
              <a:spcBef>
                <a:spcPts val="600"/>
              </a:spcBef>
              <a:spcAft>
                <a:spcPts val="1200"/>
              </a:spcAft>
              <a:buNone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+mj-lt"/>
              </a:rPr>
              <a:t>The interactive project will be designed for all ages with a focus on children aged 8-16.</a:t>
            </a:r>
          </a:p>
          <a:p>
            <a:pPr marL="0" indent="0" rtl="0" fontAlgn="base">
              <a:spcBef>
                <a:spcPts val="600"/>
              </a:spcBef>
              <a:spcAft>
                <a:spcPts val="1200"/>
              </a:spcAft>
              <a:buNone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+mj-lt"/>
            </a:endParaRPr>
          </a:p>
          <a:p>
            <a:pPr marL="0" indent="0" rtl="0" fontAlgn="base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+mj-lt"/>
              </a:rPr>
              <a:t>The Clifton Suspension Bridge Visitor Centre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D5C507E-A838-0EAB-110C-ADD5A3183C44}"/>
              </a:ext>
            </a:extLst>
          </p:cNvPr>
          <p:cNvSpPr txBox="1">
            <a:spLocks/>
          </p:cNvSpPr>
          <p:nvPr/>
        </p:nvSpPr>
        <p:spPr>
          <a:xfrm>
            <a:off x="1031454" y="1107950"/>
            <a:ext cx="5242965" cy="13710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audience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48FBCC-3B4C-E78F-E9AC-DEBDE364DEBA}"/>
              </a:ext>
            </a:extLst>
          </p:cNvPr>
          <p:cNvSpPr txBox="1">
            <a:spLocks/>
          </p:cNvSpPr>
          <p:nvPr/>
        </p:nvSpPr>
        <p:spPr>
          <a:xfrm>
            <a:off x="7368027" y="2627885"/>
            <a:ext cx="2709293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latin typeface="+mj-lt"/>
              </a:rPr>
              <a:t>The youth will be educated and entertained by the exhibit </a:t>
            </a:r>
          </a:p>
          <a:p>
            <a:pPr marL="0" indent="0">
              <a:buNone/>
            </a:pPr>
            <a:endParaRPr lang="en-GB" sz="1800" dirty="0">
              <a:latin typeface="+mj-lt"/>
            </a:endParaRPr>
          </a:p>
          <a:p>
            <a:pPr marL="0" indent="0">
              <a:buNone/>
            </a:pPr>
            <a:r>
              <a:rPr lang="en-GB" sz="1800" dirty="0">
                <a:latin typeface="+mj-lt"/>
              </a:rPr>
              <a:t>The Visitor Centre will gain more foot traffic potentially resulting in more funding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CBB7C2ED-EED4-FB1A-CDDC-A9C61E962A08}"/>
              </a:ext>
            </a:extLst>
          </p:cNvPr>
          <p:cNvSpPr/>
          <p:nvPr/>
        </p:nvSpPr>
        <p:spPr>
          <a:xfrm>
            <a:off x="4334004" y="2627885"/>
            <a:ext cx="2560141" cy="1049719"/>
          </a:xfrm>
          <a:prstGeom prst="rightArrow">
            <a:avLst/>
          </a:prstGeom>
          <a:solidFill>
            <a:srgbClr val="92AD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2AD6E"/>
              </a:solidFill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0D29D707-F969-D820-301C-E8B687D2F875}"/>
              </a:ext>
            </a:extLst>
          </p:cNvPr>
          <p:cNvSpPr/>
          <p:nvPr/>
        </p:nvSpPr>
        <p:spPr>
          <a:xfrm>
            <a:off x="4376045" y="4023578"/>
            <a:ext cx="2560141" cy="1049719"/>
          </a:xfrm>
          <a:prstGeom prst="rightArrow">
            <a:avLst/>
          </a:prstGeom>
          <a:solidFill>
            <a:srgbClr val="92AD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2AD6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74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7D3B9-C5C2-E64F-522B-893E7883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Constraints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817023-4E4E-4A71-007A-76BAB192E2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Indoors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CA68C3-6EC7-F326-69EB-FCB519698C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>
                <a:latin typeface="+mj-lt"/>
              </a:rPr>
              <a:t> There are separate rooms in the Visitor Centre where there is a large amount of space to put this project, mainly upstairs</a:t>
            </a:r>
          </a:p>
          <a:p>
            <a:pPr lvl="1"/>
            <a:r>
              <a:rPr lang="en-GB" dirty="0">
                <a:latin typeface="+mj-lt"/>
              </a:rPr>
              <a:t>Have to get tourists to go into the Visitor Centre to begin with and then get them to travel upstairs</a:t>
            </a:r>
          </a:p>
          <a:p>
            <a:pPr lvl="1"/>
            <a:r>
              <a:rPr lang="en-GB" dirty="0">
                <a:latin typeface="+mj-lt"/>
              </a:rPr>
              <a:t>Accessibility issue with stairs?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64F612-632B-C02E-7824-3C5DCC76C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Outdoors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A0FDE6-B4F2-0CF0-0420-B3AAD5DE651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457200" lvl="1" indent="0">
              <a:buNone/>
            </a:pPr>
            <a:endParaRPr lang="en-GB" dirty="0">
              <a:latin typeface="+mj-lt"/>
            </a:endParaRPr>
          </a:p>
          <a:p>
            <a:pPr marL="457200" lvl="1" indent="0">
              <a:buNone/>
            </a:pPr>
            <a:r>
              <a:rPr lang="en-GB" dirty="0">
                <a:latin typeface="+mj-lt"/>
              </a:rPr>
              <a:t>High up so wind can catch</a:t>
            </a:r>
          </a:p>
          <a:p>
            <a:pPr lvl="1"/>
            <a:r>
              <a:rPr lang="en-GB" dirty="0">
                <a:latin typeface="+mj-lt"/>
              </a:rPr>
              <a:t>Dangerous being near traffic</a:t>
            </a:r>
          </a:p>
          <a:p>
            <a:pPr lvl="1"/>
            <a:r>
              <a:rPr lang="en-GB" dirty="0">
                <a:latin typeface="+mj-lt"/>
              </a:rPr>
              <a:t>No barrier</a:t>
            </a:r>
          </a:p>
          <a:p>
            <a:pPr lvl="1"/>
            <a:r>
              <a:rPr lang="en-GB" dirty="0">
                <a:latin typeface="+mj-lt"/>
              </a:rPr>
              <a:t>Hard to access without transport</a:t>
            </a:r>
          </a:p>
          <a:p>
            <a:pPr lvl="1"/>
            <a:r>
              <a:rPr lang="en-GB" dirty="0">
                <a:latin typeface="+mj-lt"/>
              </a:rPr>
              <a:t>Protected area on the bridge</a:t>
            </a:r>
          </a:p>
        </p:txBody>
      </p:sp>
    </p:spTree>
    <p:extLst>
      <p:ext uri="{BB962C8B-B14F-4D97-AF65-F5344CB8AC3E}">
        <p14:creationId xmlns:p14="http://schemas.microsoft.com/office/powerpoint/2010/main" val="1447363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8C9ABE-5232-554A-1831-A4AF247DB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>
            <a:normAutofit/>
          </a:bodyPr>
          <a:lstStyle/>
          <a:p>
            <a:r>
              <a:rPr lang="en-GB" dirty="0"/>
              <a:t>Prototype form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27034-50A0-114A-1E80-B1E6F06E2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>
            <a:normAutofit/>
          </a:bodyPr>
          <a:lstStyle/>
          <a:p>
            <a:r>
              <a:rPr lang="en-GB">
                <a:latin typeface="+mj-lt"/>
              </a:rPr>
              <a:t>Unity</a:t>
            </a:r>
          </a:p>
          <a:p>
            <a:r>
              <a:rPr lang="en-GB">
                <a:latin typeface="+mj-lt"/>
              </a:rPr>
              <a:t>Maya</a:t>
            </a:r>
          </a:p>
          <a:p>
            <a:r>
              <a:rPr lang="en-GB">
                <a:latin typeface="+mj-lt"/>
              </a:rPr>
              <a:t>Physical Models</a:t>
            </a:r>
          </a:p>
          <a:p>
            <a:r>
              <a:rPr lang="en-GB">
                <a:latin typeface="+mj-lt"/>
              </a:rPr>
              <a:t>Video</a:t>
            </a:r>
          </a:p>
          <a:p>
            <a:r>
              <a:rPr lang="en-GB">
                <a:latin typeface="+mj-lt"/>
              </a:rPr>
              <a:t>Graphics</a:t>
            </a:r>
          </a:p>
          <a:p>
            <a:r>
              <a:rPr lang="en-GB">
                <a:latin typeface="+mj-lt"/>
              </a:rPr>
              <a:t>MAX </a:t>
            </a:r>
            <a:r>
              <a:rPr lang="en-GB" err="1">
                <a:latin typeface="+mj-lt"/>
              </a:rPr>
              <a:t>msp</a:t>
            </a:r>
            <a:endParaRPr lang="en-GB"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D39BF00-7AF0-8FBA-02AA-F296BD4FF0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32" r="27631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35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CC0F0-B5A2-EC3C-5B75-2C8B47F0D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Prototype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DCB42-3E3E-3043-2683-D277AD97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>
                <a:latin typeface="+mj-lt"/>
              </a:rPr>
              <a:t>Week  1 – Introduction to Interaction Design</a:t>
            </a:r>
          </a:p>
          <a:p>
            <a:r>
              <a:rPr lang="en-GB" sz="1800" dirty="0">
                <a:latin typeface="+mj-lt"/>
              </a:rPr>
              <a:t>Week 2 – Embodied Interactions (Fieldwork Preparation)</a:t>
            </a:r>
          </a:p>
          <a:p>
            <a:r>
              <a:rPr lang="en-GB" sz="1800" dirty="0">
                <a:latin typeface="+mj-lt"/>
              </a:rPr>
              <a:t>Week 3 – Fieldwork </a:t>
            </a:r>
          </a:p>
          <a:p>
            <a:r>
              <a:rPr lang="en-GB" sz="1800" dirty="0">
                <a:latin typeface="+mj-lt"/>
              </a:rPr>
              <a:t>Week 4 – Creating Design Brief and The Problem Space</a:t>
            </a:r>
          </a:p>
          <a:p>
            <a:r>
              <a:rPr lang="en-GB" sz="1800" dirty="0">
                <a:latin typeface="+mj-lt"/>
              </a:rPr>
              <a:t>Week 5 – Design Brief Presentation </a:t>
            </a:r>
          </a:p>
          <a:p>
            <a:r>
              <a:rPr lang="en-GB" sz="1800" dirty="0">
                <a:latin typeface="+mj-lt"/>
              </a:rPr>
              <a:t>Week 6 Onwards - TBA</a:t>
            </a:r>
          </a:p>
        </p:txBody>
      </p:sp>
    </p:spTree>
    <p:extLst>
      <p:ext uri="{BB962C8B-B14F-4D97-AF65-F5344CB8AC3E}">
        <p14:creationId xmlns:p14="http://schemas.microsoft.com/office/powerpoint/2010/main" val="91875050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1B2831"/>
      </a:dk2>
      <a:lt2>
        <a:srgbClr val="F0F3F1"/>
      </a:lt2>
      <a:accent1>
        <a:srgbClr val="E729C8"/>
      </a:accent1>
      <a:accent2>
        <a:srgbClr val="A517D5"/>
      </a:accent2>
      <a:accent3>
        <a:srgbClr val="6829E7"/>
      </a:accent3>
      <a:accent4>
        <a:srgbClr val="303FD9"/>
      </a:accent4>
      <a:accent5>
        <a:srgbClr val="2988E7"/>
      </a:accent5>
      <a:accent6>
        <a:srgbClr val="16BECC"/>
      </a:accent6>
      <a:hlink>
        <a:srgbClr val="3F6AB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334</Words>
  <Application>Microsoft Office PowerPoint</Application>
  <PresentationFormat>Widescreen</PresentationFormat>
  <Paragraphs>50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Calisto MT</vt:lpstr>
      <vt:lpstr>Univers Condensed</vt:lpstr>
      <vt:lpstr>ChronicleVTI</vt:lpstr>
      <vt:lpstr>Clifton Suspension Bridge Visitor Centre</vt:lpstr>
      <vt:lpstr>Challenge Summary</vt:lpstr>
      <vt:lpstr>Current Situation </vt:lpstr>
      <vt:lpstr>What are we trying to achieve?</vt:lpstr>
      <vt:lpstr>Impact</vt:lpstr>
      <vt:lpstr>Constraints</vt:lpstr>
      <vt:lpstr>Prototype form </vt:lpstr>
      <vt:lpstr>Prototype schedule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Clifton Suspension Bridge Visitor Centre</dc:title>
  <dc:creator>Luke Hammond</dc:creator>
  <cp:lastModifiedBy>Luke Hammond</cp:lastModifiedBy>
  <cp:revision>4</cp:revision>
  <dcterms:created xsi:type="dcterms:W3CDTF">2023-10-26T16:17:48Z</dcterms:created>
  <dcterms:modified xsi:type="dcterms:W3CDTF">2023-12-15T23:27:15Z</dcterms:modified>
</cp:coreProperties>
</file>

<file path=docProps/thumbnail.jpeg>
</file>